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BACE-1E58-4803-A9E4-37FDD570D2D5}" type="datetimeFigureOut">
              <a:rPr lang="nl-NL" smtClean="0"/>
              <a:t>30-11-2015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BD66-E2FA-4AEE-94AE-7EC7975A7E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94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4CE7-35F6-4C39-8DE4-8C9E1DEE2CDB}" type="datetimeFigureOut">
              <a:rPr lang="nl-NL" smtClean="0"/>
              <a:t>30-11-2015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09960-5CAF-4FD4-8FB3-CEEE01CC1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93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9960-5CAF-4FD4-8FB3-CEEE01CC19A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3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5A4C-F471-4EAD-9382-DB3B02D124AC}" type="datetime1">
              <a:rPr lang="nl-NL" smtClean="0"/>
              <a:t>30-11-2015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9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C7CA-82CD-4227-BCBF-C66EFE9B3B91}" type="datetime1">
              <a:rPr lang="nl-NL" smtClean="0"/>
              <a:t>30-11-2015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6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7D7A-1D96-437D-AF2C-35135621FF54}" type="datetime1">
              <a:rPr lang="nl-NL" smtClean="0"/>
              <a:t>30-11-2015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8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8F47-3B57-4716-B8F1-8546906D99CE}" type="datetime1">
              <a:rPr lang="nl-NL" smtClean="0"/>
              <a:t>30-11-2015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D1A-B507-479B-BCEF-2B9F9BD798B4}" type="datetime1">
              <a:rPr lang="nl-NL" smtClean="0"/>
              <a:t>30-11-2015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1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90BC-6A32-4204-9973-454D5C636D19}" type="datetime1">
              <a:rPr lang="nl-NL" smtClean="0"/>
              <a:t>30-11-2015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4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0CE1-2743-45D0-92E2-D255A2A6C278}" type="datetime1">
              <a:rPr lang="nl-NL" smtClean="0"/>
              <a:t>30-11-2015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8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DC-A0DC-40E5-9615-6096D2838D24}" type="datetime1">
              <a:rPr lang="nl-NL" smtClean="0"/>
              <a:t>30-11-2015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F19-846E-4438-9235-6574FC0CB521}" type="datetime1">
              <a:rPr lang="nl-NL" smtClean="0"/>
              <a:t>30-11-2015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6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7EC9-AF65-460F-A531-3E1F710BCA82}" type="datetime1">
              <a:rPr lang="nl-NL" smtClean="0"/>
              <a:t>30-11-2015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2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AD00-BC71-4AFA-9E53-8D0637677ED9}" type="datetime1">
              <a:rPr lang="nl-NL" smtClean="0"/>
              <a:t>30-11-2015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8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9ADF-A020-430E-BDD6-6115CECA7388}" type="datetime1">
              <a:rPr lang="nl-NL" smtClean="0"/>
              <a:t>30-11-2015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imgres?imgurl=http://www.dierenkliniekrandstad.be/sites/default/files/uploads/anesthesie_14_monitor_800.jpg&amp;imgrefurl=http://www.dierenkliniekrandstad.be/vakgebieden/anesthesie&amp;h=408&amp;w=800&amp;tbnid=YADQ67KWI1AgLM:&amp;docid=3fuZwrbeSdm6PM&amp;ei=AGxcVsODCcftPb7tvvAK&amp;tbm=isch&amp;ved=0ahUKEwjDg9X3u7jJAhXHdg8KHb62D64QMwgmKAYwB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Anesthesie bij het (zeer)jonge dier en perioperatieve sterfte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760299"/>
            <a:ext cx="9144000" cy="1655762"/>
          </a:xfrm>
        </p:spPr>
        <p:txBody>
          <a:bodyPr/>
          <a:lstStyle/>
          <a:p>
            <a:r>
              <a:rPr lang="nl-NL" dirty="0" err="1" smtClean="0"/>
              <a:t>Ies</a:t>
            </a:r>
            <a:r>
              <a:rPr lang="nl-NL" dirty="0" smtClean="0"/>
              <a:t> Akkerdaas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69" y="3665930"/>
            <a:ext cx="4841630" cy="319207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2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Anesthesiekeuze pups: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Voorkom ademdepressie</a:t>
            </a:r>
          </a:p>
          <a:p>
            <a:r>
              <a:rPr lang="nl-NL" dirty="0" smtClean="0"/>
              <a:t>Weeg tot op 100g nauwkeurig </a:t>
            </a:r>
          </a:p>
          <a:p>
            <a:r>
              <a:rPr lang="nl-NL" dirty="0" smtClean="0"/>
              <a:t>Premedicatie: </a:t>
            </a:r>
            <a:r>
              <a:rPr lang="nl-NL" dirty="0" err="1" smtClean="0"/>
              <a:t>midazolam</a:t>
            </a:r>
            <a:r>
              <a:rPr lang="nl-NL" dirty="0" smtClean="0"/>
              <a:t>, methadon, atropine </a:t>
            </a:r>
          </a:p>
          <a:p>
            <a:r>
              <a:rPr lang="nl-NL" dirty="0" smtClean="0"/>
              <a:t>(geen </a:t>
            </a:r>
            <a:r>
              <a:rPr lang="nl-NL" dirty="0" err="1" smtClean="0"/>
              <a:t>acepromazine</a:t>
            </a:r>
            <a:r>
              <a:rPr lang="nl-NL" dirty="0" smtClean="0"/>
              <a:t> en </a:t>
            </a:r>
            <a:r>
              <a:rPr lang="nl-NL" dirty="0" err="1" smtClean="0"/>
              <a:t>medetomidine</a:t>
            </a:r>
            <a:r>
              <a:rPr lang="nl-NL" dirty="0" smtClean="0"/>
              <a:t> vanwege bloeddrukdaling)</a:t>
            </a:r>
          </a:p>
          <a:p>
            <a:r>
              <a:rPr lang="nl-NL" dirty="0" smtClean="0"/>
              <a:t>Inductie: </a:t>
            </a:r>
            <a:r>
              <a:rPr lang="nl-NL" dirty="0" err="1" smtClean="0"/>
              <a:t>propofol</a:t>
            </a:r>
            <a:r>
              <a:rPr lang="nl-NL" dirty="0" smtClean="0"/>
              <a:t> of </a:t>
            </a:r>
            <a:r>
              <a:rPr lang="nl-NL" dirty="0" err="1" smtClean="0"/>
              <a:t>isofluraan</a:t>
            </a:r>
            <a:r>
              <a:rPr lang="nl-NL" dirty="0" smtClean="0"/>
              <a:t> (kap of box)</a:t>
            </a:r>
          </a:p>
          <a:p>
            <a:r>
              <a:rPr lang="nl-NL" dirty="0" smtClean="0"/>
              <a:t>Onderhoud: O2 met </a:t>
            </a:r>
            <a:r>
              <a:rPr lang="nl-NL" dirty="0" err="1" smtClean="0"/>
              <a:t>isofluraan</a:t>
            </a:r>
            <a:r>
              <a:rPr lang="nl-NL" dirty="0" smtClean="0"/>
              <a:t> (op effect) (</a:t>
            </a:r>
            <a:r>
              <a:rPr lang="nl-NL" dirty="0" err="1" smtClean="0"/>
              <a:t>evt</a:t>
            </a:r>
            <a:r>
              <a:rPr lang="nl-NL" dirty="0" smtClean="0"/>
              <a:t> </a:t>
            </a:r>
            <a:r>
              <a:rPr lang="nl-NL" dirty="0" err="1" smtClean="0"/>
              <a:t>fentanyl</a:t>
            </a:r>
            <a:r>
              <a:rPr lang="nl-NL" dirty="0" smtClean="0"/>
              <a:t>)</a:t>
            </a:r>
          </a:p>
          <a:p>
            <a:r>
              <a:rPr lang="nl-NL" dirty="0" smtClean="0"/>
              <a:t>Recovery: pijnstilling, warmte, O2, </a:t>
            </a:r>
            <a:r>
              <a:rPr lang="nl-NL" dirty="0" err="1" smtClean="0"/>
              <a:t>tlc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3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Risicofactor: intubatie (!)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Larynxspasme</a:t>
            </a:r>
          </a:p>
          <a:p>
            <a:r>
              <a:rPr lang="nl-NL" dirty="0" smtClean="0"/>
              <a:t>Trauma</a:t>
            </a:r>
          </a:p>
          <a:p>
            <a:r>
              <a:rPr lang="nl-NL" dirty="0" smtClean="0"/>
              <a:t>Oedeem larynx door niet goed intuberen</a:t>
            </a:r>
          </a:p>
          <a:p>
            <a:r>
              <a:rPr lang="nl-NL" dirty="0" smtClean="0"/>
              <a:t>Stugge (rode rubber) tube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 3" panose="05040102010807070707" pitchFamily="18" charset="2"/>
              </a:rPr>
              <a:t>  </a:t>
            </a:r>
            <a:r>
              <a:rPr lang="nl-NL" dirty="0" smtClean="0"/>
              <a:t>Verhoogde kans op postoperatieve sterfte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1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Risicofactoren: vloeistoftherapie (infusen) (!)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4x hogere kans op overlijden door overmaat vloeistof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Infuussnelheid zonder infuuspomp vaak veel te hoog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Kat van 3kg mag maar 1 </a:t>
            </a:r>
            <a:r>
              <a:rPr lang="nl-NL" dirty="0" err="1" smtClean="0"/>
              <a:t>dr</a:t>
            </a:r>
            <a:r>
              <a:rPr lang="nl-NL" dirty="0" smtClean="0"/>
              <a:t> per 20 sec krijgen!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Overtollige vocht komt in de long; verdrinkt in infuus.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376" y="1825625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42" y="4613747"/>
            <a:ext cx="3372511" cy="2244253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https://scontent-ams2-1.xx.fbcdn.net/hphotos-xtp1/v/t1.0-9/11709434_719501934844232_157451768166153470_n.jpg?oh=61cff0bc45c40d62c9d60817010d74ee&amp;oe=5659FB39"/>
          <p:cNvPicPr/>
          <p:nvPr/>
        </p:nvPicPr>
        <p:blipFill>
          <a:blip r:embed="rId2" cstate="print"/>
          <a:srcRect l="8099" t="10352"/>
          <a:stretch>
            <a:fillRect/>
          </a:stretch>
        </p:blipFill>
        <p:spPr bwMode="auto">
          <a:xfrm>
            <a:off x="8734926" y="4700588"/>
            <a:ext cx="3457074" cy="21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Intubatie optimaliseren: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Pas bij voldoende anesthesie diepte</a:t>
            </a:r>
          </a:p>
          <a:p>
            <a:r>
              <a:rPr lang="nl-NL" dirty="0" smtClean="0"/>
              <a:t>Na lidocaïne spray en wacht 1 minuut om in te laten werken</a:t>
            </a:r>
          </a:p>
          <a:p>
            <a:r>
              <a:rPr lang="nl-NL" dirty="0" smtClean="0"/>
              <a:t>Gebruik altijd laryngoscoop</a:t>
            </a:r>
          </a:p>
          <a:p>
            <a:r>
              <a:rPr lang="nl-NL" dirty="0" smtClean="0"/>
              <a:t>Gebruik geen rode rubberen stugge tube</a:t>
            </a:r>
          </a:p>
          <a:p>
            <a:r>
              <a:rPr lang="nl-NL" dirty="0" smtClean="0"/>
              <a:t>Plaats keeltampon bij gebitsreiniging</a:t>
            </a:r>
          </a:p>
          <a:p>
            <a:r>
              <a:rPr lang="nl-NL" dirty="0" err="1" smtClean="0"/>
              <a:t>Cuff</a:t>
            </a:r>
            <a:r>
              <a:rPr lang="nl-NL" dirty="0" smtClean="0"/>
              <a:t> loskoppelen bij omdraaien of verplaatsing (kans op trachea ruptuur) denk aan gebitsreiniging en </a:t>
            </a:r>
            <a:r>
              <a:rPr lang="nl-NL" dirty="0" err="1" smtClean="0"/>
              <a:t>rofo</a:t>
            </a:r>
            <a:r>
              <a:rPr lang="nl-NL" dirty="0" smtClean="0"/>
              <a:t> maken</a:t>
            </a:r>
          </a:p>
          <a:p>
            <a:r>
              <a:rPr lang="nl-NL" dirty="0" smtClean="0"/>
              <a:t>Tube </a:t>
            </a:r>
            <a:r>
              <a:rPr lang="nl-NL" dirty="0" err="1" smtClean="0"/>
              <a:t>zsm</a:t>
            </a:r>
            <a:r>
              <a:rPr lang="nl-NL" dirty="0" smtClean="0"/>
              <a:t> verwijderen voorkomt laryngospasme</a:t>
            </a:r>
          </a:p>
          <a:p>
            <a:r>
              <a:rPr lang="nl-NL" dirty="0" smtClean="0"/>
              <a:t>Postoperatief voorkom hypothermie en terugval in narcose met ademdepressie.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-3175"/>
            <a:ext cx="2495550" cy="1828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2524919"/>
            <a:ext cx="3095625" cy="147637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6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Monitoring: gebruik </a:t>
            </a:r>
            <a:r>
              <a:rPr lang="nl-NL" dirty="0" err="1" smtClean="0"/>
              <a:t>iig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Continue thermometer</a:t>
            </a:r>
          </a:p>
          <a:p>
            <a:r>
              <a:rPr lang="nl-NL" dirty="0" smtClean="0"/>
              <a:t>Hartslagmeter (ecg)</a:t>
            </a:r>
          </a:p>
          <a:p>
            <a:r>
              <a:rPr lang="nl-NL" dirty="0" smtClean="0"/>
              <a:t>Puls-</a:t>
            </a:r>
            <a:r>
              <a:rPr lang="nl-NL" dirty="0" err="1" smtClean="0"/>
              <a:t>oximeter</a:t>
            </a:r>
            <a:endParaRPr lang="nl-NL" dirty="0" smtClean="0"/>
          </a:p>
          <a:p>
            <a:r>
              <a:rPr lang="nl-NL" dirty="0" err="1" smtClean="0"/>
              <a:t>capnograaf</a:t>
            </a:r>
            <a:r>
              <a:rPr lang="nl-NL" dirty="0" smtClean="0"/>
              <a:t> (CO2)</a:t>
            </a:r>
            <a:endParaRPr lang="nl-NL" dirty="0"/>
          </a:p>
        </p:txBody>
      </p:sp>
      <p:pic>
        <p:nvPicPr>
          <p:cNvPr id="1026" name="Picture 2" descr="Afbeeldingsresultaat voor anesthesie monitoring ho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58" y="2669734"/>
            <a:ext cx="8245642" cy="41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2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Recovery: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</a:t>
            </a:r>
            <a:r>
              <a:rPr lang="nl-NL" dirty="0" err="1" smtClean="0"/>
              <a:t>couveuze</a:t>
            </a:r>
            <a:endParaRPr lang="nl-NL" dirty="0" smtClean="0"/>
          </a:p>
          <a:p>
            <a:r>
              <a:rPr lang="nl-NL" dirty="0" smtClean="0"/>
              <a:t>Actieve opwarming</a:t>
            </a:r>
          </a:p>
          <a:p>
            <a:r>
              <a:rPr lang="nl-NL" dirty="0" smtClean="0"/>
              <a:t>Buprenorfine bij de kat als pijnstilling:</a:t>
            </a:r>
          </a:p>
          <a:p>
            <a:pPr lvl="1"/>
            <a:r>
              <a:rPr lang="nl-NL" dirty="0" smtClean="0"/>
              <a:t>Zeer potent</a:t>
            </a:r>
          </a:p>
          <a:p>
            <a:pPr lvl="1"/>
            <a:r>
              <a:rPr lang="nl-NL" dirty="0" smtClean="0"/>
              <a:t>Werkt 6-10 uur</a:t>
            </a:r>
          </a:p>
          <a:p>
            <a:pPr lvl="1"/>
            <a:r>
              <a:rPr lang="nl-NL" dirty="0" smtClean="0"/>
              <a:t>Ook oraal makkelijk toe te dienen</a:t>
            </a:r>
          </a:p>
          <a:p>
            <a:pPr lvl="1"/>
            <a:r>
              <a:rPr lang="nl-NL" dirty="0" smtClean="0"/>
              <a:t>Nauwelijks bijwerkingen (geen effect op de bloeddruk en nieren </a:t>
            </a:r>
            <a:r>
              <a:rPr lang="nl-NL" dirty="0" err="1" smtClean="0"/>
              <a:t>itt</a:t>
            </a:r>
            <a:r>
              <a:rPr lang="nl-NL" dirty="0" smtClean="0"/>
              <a:t> </a:t>
            </a:r>
            <a:r>
              <a:rPr lang="nl-NL" dirty="0" err="1" smtClean="0"/>
              <a:t>NSAIDs</a:t>
            </a:r>
            <a:r>
              <a:rPr lang="nl-NL" dirty="0" smtClean="0"/>
              <a:t>’)</a:t>
            </a:r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67531"/>
            <a:ext cx="4866522" cy="365354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4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Pediatrische periode: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4400" dirty="0" smtClean="0"/>
              <a:t>neonatale fase (0-2 weken), de</a:t>
            </a:r>
          </a:p>
          <a:p>
            <a:pPr>
              <a:lnSpc>
                <a:spcPct val="150000"/>
              </a:lnSpc>
            </a:pPr>
            <a:r>
              <a:rPr lang="nl-NL" sz="4400" dirty="0" smtClean="0"/>
              <a:t>infantiele fase (2-6 weken) en de </a:t>
            </a:r>
          </a:p>
          <a:p>
            <a:pPr>
              <a:lnSpc>
                <a:spcPct val="150000"/>
              </a:lnSpc>
            </a:pPr>
            <a:r>
              <a:rPr lang="nl-NL" sz="4400" dirty="0" smtClean="0"/>
              <a:t>juveniele fase (6-12 weken)</a:t>
            </a: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9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Cardiovasculair nog niet ontwikkeld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Relatief kleinere hartspier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Minder aanpassingsvermogen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De normaal hoge hartslag mag niet te zeer vertragen (HF niet &lt; 150)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Hypotensie is een groter probleem dan bij volwassen katten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08" y="1690688"/>
            <a:ext cx="5152282" cy="172628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7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Respiratoir nog niet ontwikkeld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Jonge dieren verbruiken relatief zeer veel O2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Die hogere zuurstof behoefte moet wel steeds voldaan worden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Veel anesthetica onderdrukken de ademhaling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Bij gasanesthesie verlopen inductie en recovery veel sneller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389" y="-52387"/>
            <a:ext cx="3658612" cy="243464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4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991" y="1485106"/>
            <a:ext cx="2143125" cy="2143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Leverfunctie is nog onvolledig ontwikkeld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Veel anesthetica worden in de lever gemetaboliseerd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Dat metabolisme duurt dus langer (en het effect van a. dus ook)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Vasten leidt bij jong dier al sneller tot </a:t>
            </a:r>
            <a:r>
              <a:rPr lang="nl-NL" dirty="0" err="1" smtClean="0"/>
              <a:t>hypoglycemie</a:t>
            </a:r>
            <a:endParaRPr lang="nl-NL" dirty="0" smtClean="0"/>
          </a:p>
          <a:p>
            <a:pPr>
              <a:lnSpc>
                <a:spcPct val="200000"/>
              </a:lnSpc>
            </a:pPr>
            <a:r>
              <a:rPr lang="nl-NL" dirty="0" smtClean="0"/>
              <a:t>Dus max. 2-3 uur vasten en post operatief na 1 uur voeden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7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0322"/>
          <a:stretch/>
        </p:blipFill>
        <p:spPr>
          <a:xfrm>
            <a:off x="10082463" y="0"/>
            <a:ext cx="2109537" cy="32256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Nierfunctie is nog niet volledig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Concentreren van de urine is nog onvoldoende ontwikkeld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Daardoor minder </a:t>
            </a:r>
            <a:r>
              <a:rPr lang="nl-NL" dirty="0" err="1" smtClean="0"/>
              <a:t>terug-resorptie</a:t>
            </a:r>
            <a:r>
              <a:rPr lang="nl-NL" dirty="0" smtClean="0"/>
              <a:t> en grotere kans op dehydratie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Turgor onbetrouwbaar vanwege de dunne soepele huid.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Anesthetica zoals </a:t>
            </a:r>
            <a:r>
              <a:rPr lang="nl-NL" dirty="0" err="1" smtClean="0"/>
              <a:t>ketamine</a:t>
            </a:r>
            <a:r>
              <a:rPr lang="nl-NL" dirty="0" smtClean="0"/>
              <a:t>,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dat bij kittens in de nier uitgescheiden wordt, niet gebruiken &lt; 8weken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Bij </a:t>
            </a:r>
            <a:r>
              <a:rPr lang="nl-NL" dirty="0" err="1" smtClean="0"/>
              <a:t>puppys</a:t>
            </a:r>
            <a:r>
              <a:rPr lang="nl-NL" dirty="0" smtClean="0"/>
              <a:t> via lever uitgescheiden wordt voorzichtig mee doen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2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Immatuur sympathisch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Daardoor parasympatische dominantie (verteren en rusten)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Atropine werkt parasympaticolytisch:</a:t>
            </a:r>
          </a:p>
          <a:p>
            <a:pPr lvl="1">
              <a:lnSpc>
                <a:spcPct val="200000"/>
              </a:lnSpc>
            </a:pPr>
            <a:r>
              <a:rPr lang="nl-NL" dirty="0" smtClean="0"/>
              <a:t>Minder </a:t>
            </a:r>
            <a:r>
              <a:rPr lang="nl-NL" dirty="0" err="1" smtClean="0"/>
              <a:t>bradycadie</a:t>
            </a:r>
            <a:endParaRPr lang="nl-NL" dirty="0" smtClean="0"/>
          </a:p>
          <a:p>
            <a:pPr lvl="1">
              <a:lnSpc>
                <a:spcPct val="200000"/>
              </a:lnSpc>
            </a:pPr>
            <a:r>
              <a:rPr lang="nl-NL" dirty="0" smtClean="0"/>
              <a:t>Minder slijm in de luchtwegen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11" y="3564673"/>
            <a:ext cx="4948989" cy="329332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Onvoldoende thermoregulatie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Minder vacht en vet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Groter oppervlak </a:t>
            </a:r>
            <a:r>
              <a:rPr lang="nl-NL" dirty="0" err="1" smtClean="0"/>
              <a:t>tov</a:t>
            </a:r>
            <a:r>
              <a:rPr lang="nl-NL" dirty="0" smtClean="0"/>
              <a:t> inhoud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Minder vermogen om te rillen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Extra gevoeligheid voor onderkoeling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Pas extra op met natte alcohol desinfectie!!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Hart, bloeddruk en darmen komen tot stilstand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Afbraak en afvoer anesthetica vertraagt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287" y="2112336"/>
            <a:ext cx="5043713" cy="3777916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5554" cy="1325563"/>
          </a:xfrm>
        </p:spPr>
        <p:txBody>
          <a:bodyPr/>
          <a:lstStyle/>
          <a:p>
            <a:r>
              <a:rPr lang="nl-NL" dirty="0" smtClean="0"/>
              <a:t>Onvolledig werkende </a:t>
            </a:r>
            <a:r>
              <a:rPr lang="nl-NL" dirty="0" err="1" smtClean="0"/>
              <a:t>bloedhersenbarriere</a:t>
            </a:r>
            <a:r>
              <a:rPr lang="nl-NL" dirty="0" smtClean="0"/>
              <a:t> BHB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782908" cy="565883"/>
          </a:xfrm>
        </p:spPr>
        <p:txBody>
          <a:bodyPr/>
          <a:lstStyle/>
          <a:p>
            <a:r>
              <a:rPr lang="nl-NL" dirty="0" smtClean="0"/>
              <a:t>Anesthetica dringen makkelijker de hersenen in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1" y="3138988"/>
            <a:ext cx="4157990" cy="22992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2" y="3138988"/>
            <a:ext cx="5240992" cy="3165559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4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537</Words>
  <Application>Microsoft Office PowerPoint</Application>
  <PresentationFormat>Breedbeeld</PresentationFormat>
  <Paragraphs>102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3</vt:lpstr>
      <vt:lpstr>Kantoorthema</vt:lpstr>
      <vt:lpstr>Anesthesie bij het (zeer)jonge dier en perioperatieve sterfte</vt:lpstr>
      <vt:lpstr>Pediatrische periode:</vt:lpstr>
      <vt:lpstr>Cardiovasculair nog niet ontwikkeld</vt:lpstr>
      <vt:lpstr>Respiratoir nog niet ontwikkeld</vt:lpstr>
      <vt:lpstr>Leverfunctie is nog onvolledig ontwikkeld</vt:lpstr>
      <vt:lpstr>Nierfunctie is nog niet volledig</vt:lpstr>
      <vt:lpstr>Immatuur sympathisch zenuwstelsel</vt:lpstr>
      <vt:lpstr>Onvoldoende thermoregulatie</vt:lpstr>
      <vt:lpstr>Onvolledig werkende bloedhersenbarriere BHB</vt:lpstr>
      <vt:lpstr>Anesthesiekeuze pups:</vt:lpstr>
      <vt:lpstr>Risicofactor: intubatie (!)</vt:lpstr>
      <vt:lpstr>Risicofactoren: vloeistoftherapie (infusen) (!)</vt:lpstr>
      <vt:lpstr>Intubatie optimaliseren:</vt:lpstr>
      <vt:lpstr>Monitoring: gebruik iig</vt:lpstr>
      <vt:lpstr>Recovery: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Anesthesie bij het (zeer)jonge dier en perioperatieve sterfte</dc:title>
  <dc:creator>Huub Hessel</dc:creator>
  <cp:lastModifiedBy>Huub Hessel</cp:lastModifiedBy>
  <cp:revision>16</cp:revision>
  <dcterms:created xsi:type="dcterms:W3CDTF">2015-11-30T14:03:16Z</dcterms:created>
  <dcterms:modified xsi:type="dcterms:W3CDTF">2015-11-30T16:17:27Z</dcterms:modified>
</cp:coreProperties>
</file>